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872663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94" y="-11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C4DB-7FDA-4B25-B863-DAACEB0E2F04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0CCF-E99A-4D69-83B7-5A6B22AC8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3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7C4DB-7FDA-4B25-B863-DAACEB0E2F04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80CCF-E99A-4D69-83B7-5A6B22AC8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27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0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70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71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9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57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37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97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34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86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71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50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98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56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1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6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85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9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1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4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2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130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Произвольный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Попова Алина Андреевна</dc:creator>
  <cp:lastModifiedBy>Zavmedprof</cp:lastModifiedBy>
  <cp:revision>2</cp:revision>
  <dcterms:created xsi:type="dcterms:W3CDTF">2022-08-18T14:47:56Z</dcterms:created>
  <dcterms:modified xsi:type="dcterms:W3CDTF">2022-09-16T08:25:57Z</dcterms:modified>
</cp:coreProperties>
</file>